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34D"/>
    <a:srgbClr val="3A424C"/>
    <a:srgbClr val="7E98D1"/>
    <a:srgbClr val="7F98D0"/>
    <a:srgbClr val="606C8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8515EE-F1E1-4152-A27C-15644F874E40}" v="10" dt="2025-08-22T02:24:03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10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152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658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07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57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04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22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65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9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338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779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CE6EB-B93C-4769-9D3A-A713ACE812E5}" type="datetimeFigureOut">
              <a:rPr lang="pt-BR" smtClean="0"/>
              <a:t>26/08/2025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ED4F2-0EDD-4A58-92B0-C98B0DBA00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62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5" y="18836372"/>
            <a:ext cx="30208298" cy="28044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CaixaDeTexto 14">
            <a:extLst>
              <a:ext uri="{FF2B5EF4-FFF2-40B4-BE49-F238E27FC236}">
                <a16:creationId xmlns:a16="http://schemas.microsoft.com/office/drawing/2014/main" id="{9169208B-4253-26D7-5FB4-2AE3E2A3488C}"/>
              </a:ext>
            </a:extLst>
          </p:cNvPr>
          <p:cNvSpPr txBox="1"/>
          <p:nvPr/>
        </p:nvSpPr>
        <p:spPr>
          <a:xfrm>
            <a:off x="76200" y="19154910"/>
            <a:ext cx="11239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3B434D"/>
                </a:solidFill>
              </a:rPr>
              <a:t>NOME DO TRABALHO</a:t>
            </a:r>
          </a:p>
          <a:p>
            <a:endParaRPr lang="pt-BR" sz="1200" b="1" dirty="0">
              <a:solidFill>
                <a:srgbClr val="3B434D"/>
              </a:solidFill>
            </a:endParaRPr>
          </a:p>
          <a:p>
            <a:r>
              <a:rPr lang="pt-BR" sz="3200" b="1" dirty="0">
                <a:solidFill>
                  <a:srgbClr val="3B434D"/>
                </a:solidFill>
              </a:rPr>
              <a:t>NOME DA UNIVERSIDADE</a:t>
            </a:r>
          </a:p>
          <a:p>
            <a:endParaRPr lang="pt-BR" sz="1200" b="1" dirty="0">
              <a:solidFill>
                <a:srgbClr val="3B434D"/>
              </a:solidFill>
            </a:endParaRPr>
          </a:p>
          <a:p>
            <a:r>
              <a:rPr lang="pt-BR" sz="3200" b="1" dirty="0">
                <a:solidFill>
                  <a:srgbClr val="3B434D"/>
                </a:solidFill>
              </a:rPr>
              <a:t>PAIS DE ORIGEM</a:t>
            </a:r>
          </a:p>
        </p:txBody>
      </p:sp>
      <p:sp>
        <p:nvSpPr>
          <p:cNvPr id="6" name="CaixaDeTexto 20">
            <a:extLst>
              <a:ext uri="{FF2B5EF4-FFF2-40B4-BE49-F238E27FC236}">
                <a16:creationId xmlns:a16="http://schemas.microsoft.com/office/drawing/2014/main" id="{4DE189A5-1AB1-A205-65C3-84C98CF60EEF}"/>
              </a:ext>
            </a:extLst>
          </p:cNvPr>
          <p:cNvSpPr txBox="1"/>
          <p:nvPr/>
        </p:nvSpPr>
        <p:spPr>
          <a:xfrm>
            <a:off x="11654353" y="19155894"/>
            <a:ext cx="85386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3A424C"/>
                </a:solidFill>
              </a:rPr>
              <a:t>AUTOR (A) </a:t>
            </a:r>
          </a:p>
          <a:p>
            <a:endParaRPr lang="pt-BR" sz="1200" b="1" dirty="0">
              <a:solidFill>
                <a:srgbClr val="3A424C"/>
              </a:solidFill>
            </a:endParaRPr>
          </a:p>
          <a:p>
            <a:r>
              <a:rPr lang="pt-BR" sz="3200" b="1" dirty="0">
                <a:solidFill>
                  <a:srgbClr val="3A424C"/>
                </a:solidFill>
              </a:rPr>
              <a:t>ORIENTADOR(A)</a:t>
            </a:r>
          </a:p>
          <a:p>
            <a:endParaRPr lang="pt-BR" sz="1200" b="1" dirty="0">
              <a:solidFill>
                <a:srgbClr val="3A424C"/>
              </a:solidFill>
            </a:endParaRPr>
          </a:p>
          <a:p>
            <a:r>
              <a:rPr lang="pt-BR" sz="3200" b="1" dirty="0">
                <a:solidFill>
                  <a:srgbClr val="3A424C"/>
                </a:solidFill>
              </a:rPr>
              <a:t>CURSO</a:t>
            </a:r>
          </a:p>
        </p:txBody>
      </p:sp>
    </p:spTree>
    <p:extLst>
      <p:ext uri="{BB962C8B-B14F-4D97-AF65-F5344CB8AC3E}">
        <p14:creationId xmlns:p14="http://schemas.microsoft.com/office/powerpoint/2010/main" val="4112672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232</TotalTime>
  <Words>18</Words>
  <Application>Microsoft Office PowerPoint</Application>
  <PresentationFormat>Personalizar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 2013 - 2022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Juliana C Nery</dc:creator>
  <cp:lastModifiedBy>Juliana C Nery</cp:lastModifiedBy>
  <cp:revision>14</cp:revision>
  <dcterms:created xsi:type="dcterms:W3CDTF">2025-08-21T22:20:58Z</dcterms:created>
  <dcterms:modified xsi:type="dcterms:W3CDTF">2025-08-26T14:16:32Z</dcterms:modified>
</cp:coreProperties>
</file>